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9" r:id="rId1"/>
  </p:sldMasterIdLst>
  <p:sldIdLst>
    <p:sldId id="256" r:id="rId2"/>
    <p:sldId id="318" r:id="rId3"/>
    <p:sldId id="324" r:id="rId4"/>
    <p:sldId id="323" r:id="rId5"/>
    <p:sldId id="277" r:id="rId6"/>
    <p:sldId id="278" r:id="rId7"/>
    <p:sldId id="294" r:id="rId8"/>
    <p:sldId id="297" r:id="rId9"/>
    <p:sldId id="298" r:id="rId10"/>
    <p:sldId id="300" r:id="rId11"/>
    <p:sldId id="306" r:id="rId12"/>
    <p:sldId id="304" r:id="rId13"/>
    <p:sldId id="279" r:id="rId14"/>
    <p:sldId id="309" r:id="rId15"/>
    <p:sldId id="310" r:id="rId16"/>
    <p:sldId id="311" r:id="rId17"/>
    <p:sldId id="317" r:id="rId18"/>
    <p:sldId id="289" r:id="rId19"/>
    <p:sldId id="319" r:id="rId20"/>
    <p:sldId id="320" r:id="rId21"/>
    <p:sldId id="321" r:id="rId22"/>
    <p:sldId id="322" r:id="rId23"/>
  </p:sldIdLst>
  <p:sldSz cx="11522075" cy="64801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114" d="100"/>
          <a:sy n="114" d="100"/>
        </p:scale>
        <p:origin x="678" y="114"/>
      </p:cViewPr>
      <p:guideLst>
        <p:guide orient="horz" pos="2041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407187"/>
            <a:ext cx="1153100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864156" y="1656046"/>
            <a:ext cx="9793764" cy="1728955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864156" y="3412634"/>
            <a:ext cx="9793764" cy="1133609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4743" y="4680126"/>
            <a:ext cx="11526819" cy="1806746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6104" y="1399719"/>
            <a:ext cx="10369868" cy="414443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23931" y="259510"/>
            <a:ext cx="2239736" cy="528464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6104" y="259510"/>
            <a:ext cx="7969435" cy="528464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244" y="1001330"/>
            <a:ext cx="9793764" cy="1728047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2891" y="2770197"/>
            <a:ext cx="5761038" cy="1374734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582469" y="2839893"/>
            <a:ext cx="230442" cy="216006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347572" y="2839893"/>
            <a:ext cx="230442" cy="216006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6104" y="1399718"/>
            <a:ext cx="5088916" cy="4276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857055" y="1399718"/>
            <a:ext cx="5088916" cy="4276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8007"/>
            <a:ext cx="10369868" cy="1080029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5112138"/>
            <a:ext cx="5090917" cy="720019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853056" y="5112138"/>
            <a:ext cx="5092917" cy="720019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76104" y="1364725"/>
            <a:ext cx="5090917" cy="3724601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853055" y="1364725"/>
            <a:ext cx="5092917" cy="3724601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208" y="4608124"/>
            <a:ext cx="9427557" cy="432012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69003" y="5060076"/>
            <a:ext cx="5008262" cy="864023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52208" y="259207"/>
            <a:ext cx="9425057" cy="4320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476527" y="6054914"/>
            <a:ext cx="2419636" cy="345609"/>
          </a:xfrm>
        </p:spPr>
        <p:txBody>
          <a:bodyPr/>
          <a:lstStyle/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38032" y="5143511"/>
            <a:ext cx="9025625" cy="612519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88052" y="179502"/>
            <a:ext cx="10945971" cy="414731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519196" y="6054914"/>
            <a:ext cx="2962021" cy="3450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4597090"/>
            <a:ext cx="10175605" cy="531673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902760" y="4726421"/>
            <a:ext cx="4790788" cy="136360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67490" y="5466311"/>
            <a:ext cx="4790788" cy="7920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7613" y="5472198"/>
            <a:ext cx="4287152" cy="1021320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1639" y="5468877"/>
            <a:ext cx="4291178" cy="1024642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0917383" y="4713614"/>
            <a:ext cx="230442" cy="216006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0682485" y="4713614"/>
            <a:ext cx="230442" cy="216006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902760" y="4726421"/>
            <a:ext cx="4790788" cy="136360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67490" y="5466311"/>
            <a:ext cx="4790788" cy="7920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7613" y="5472198"/>
            <a:ext cx="4287152" cy="1021320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1639" y="5468877"/>
            <a:ext cx="4291178" cy="1024642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576104" y="1399718"/>
            <a:ext cx="10369868" cy="42766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476527" y="6054914"/>
            <a:ext cx="2419636" cy="345609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06FBD23-316B-433B-8D32-31AFD67B7DC7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519196" y="6054914"/>
            <a:ext cx="2962021" cy="345009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96163" y="6054914"/>
            <a:ext cx="460883" cy="345009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A1BE99A-5497-4D51-A23D-668616F96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10"/>
          <p:cNvPicPr/>
          <p:nvPr/>
        </p:nvPicPr>
        <p:blipFill>
          <a:blip r:embed="rId2" cstate="print"/>
          <a:stretch/>
        </p:blipFill>
        <p:spPr>
          <a:xfrm>
            <a:off x="9289429" y="5112295"/>
            <a:ext cx="1744552" cy="1214992"/>
          </a:xfrm>
          <a:prstGeom prst="rect">
            <a:avLst/>
          </a:prstGeom>
          <a:ln>
            <a:noFill/>
          </a:ln>
        </p:spPr>
      </p:pic>
      <p:pic>
        <p:nvPicPr>
          <p:cNvPr id="8" name="Picture 2" descr="http://bodia.ru/netcat_files/userfiles/Bezymyannyy19.png">
            <a:extLst>
              <a:ext uri="{FF2B5EF4-FFF2-40B4-BE49-F238E27FC236}">
                <a16:creationId xmlns:a16="http://schemas.microsoft.com/office/drawing/2014/main" id="{54BDE546-9FD7-45A0-B029-4C50A0915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r="30862" b="1217"/>
          <a:stretch/>
        </p:blipFill>
        <p:spPr bwMode="auto">
          <a:xfrm>
            <a:off x="179125" y="35691"/>
            <a:ext cx="2200533" cy="34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294DBF7-246A-410A-826F-056E2BC77190}"/>
              </a:ext>
            </a:extLst>
          </p:cNvPr>
          <p:cNvGrpSpPr/>
          <p:nvPr/>
        </p:nvGrpSpPr>
        <p:grpSpPr>
          <a:xfrm>
            <a:off x="9506947" y="27515"/>
            <a:ext cx="1828370" cy="3068555"/>
            <a:chOff x="9901263" y="156489"/>
            <a:chExt cx="1569798" cy="2592287"/>
          </a:xfrm>
        </p:grpSpPr>
        <p:pic>
          <p:nvPicPr>
            <p:cNvPr id="10" name="Picture 2" descr="Антитерр _комиссия">
              <a:extLst>
                <a:ext uri="{FF2B5EF4-FFF2-40B4-BE49-F238E27FC236}">
                  <a16:creationId xmlns:a16="http://schemas.microsoft.com/office/drawing/2014/main" id="{E4B5E70C-76F4-4D5F-AE9B-366251FD21C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1263" y="156489"/>
              <a:ext cx="1569798" cy="259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44D69E3-CA85-4316-B8B5-CD7C8044955E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6" t="1105" r="12975" b="9456"/>
            <a:stretch/>
          </p:blipFill>
          <p:spPr bwMode="auto">
            <a:xfrm>
              <a:off x="10336268" y="1088798"/>
              <a:ext cx="699787" cy="8075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8D918C-BFFF-4E2B-BD00-49152705FE5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105" r="12975" b="9456"/>
          <a:stretch/>
        </p:blipFill>
        <p:spPr bwMode="auto">
          <a:xfrm>
            <a:off x="4933654" y="23626"/>
            <a:ext cx="2019296" cy="2784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A703F6-BDF3-4EC0-B4E9-E93C7BCCB270}"/>
              </a:ext>
            </a:extLst>
          </p:cNvPr>
          <p:cNvSpPr/>
          <p:nvPr/>
        </p:nvSpPr>
        <p:spPr>
          <a:xfrm>
            <a:off x="-54255" y="2940730"/>
            <a:ext cx="11630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АНТИТЕРРОРИСТИЧЕСКАЯ КОМИССИЯ И ОПЕРАТИВНЫЙ ШТАБ </a:t>
            </a:r>
            <a:b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КЕМЕРОВСКОЙ ОБЛАСТИ – КУЗБАССЕ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DA3E2-F785-43D0-AB49-45EC6D693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16937"/>
          <a:stretch/>
        </p:blipFill>
        <p:spPr>
          <a:xfrm>
            <a:off x="9576257" y="5112294"/>
            <a:ext cx="1945818" cy="1367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249409-8C39-408D-8C6C-DFFEE9078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522075" cy="65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40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bykvu.com/wp-content/uploads/2015/12/31/eb755c8bd3dc212ae628ec4d6c2204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bykvu.com/wp-content/uploads/2015/12/31/eb755c8bd3dc212ae628ec4d6c2204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C8F696-018A-4687-B276-84E2F9D0A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1522075" cy="65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3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F07CA3-DC2C-44B5-B058-D015C751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59368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C8176D-9010-47F3-9291-A9D9BDFBE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63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5088E7-73E5-4F82-A0F4-C9069259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2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D6A044-4DC6-4A86-A128-5BEF2DDE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96144A-15D1-474B-868E-07C93B3B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7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1522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54AC5F-6CBE-4565-A2AC-9FA652C9D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522075" cy="64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18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2C7F3051-A7F8-4701-ABDC-1D46E561C2F3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9073405" y="4680247"/>
            <a:ext cx="2160240" cy="164704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CB0E6-1624-4C17-9504-B0E6C204A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49669" cy="65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6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20F2E6-690C-45FA-8F39-899C2DEDB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1522075" cy="64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4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AC3EDA-704E-49AD-B901-6642CB625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>
          <a:xfrm>
            <a:off x="1152525" y="-1"/>
            <a:ext cx="866573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51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1B0A72-4DC4-4E52-BCA3-26F4B8E1B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1522075" cy="64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2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1A312D-B575-48A4-9D9B-EE2268C90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1522075" cy="64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046CE5-A91B-494F-9717-773DD89FD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37CD5B-6D15-4A06-9BB1-C3460A3A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F7AED1-01F9-41DF-835B-9CA9761FC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839"/>
            <a:ext cx="11522075" cy="62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0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1004040" y="807480"/>
            <a:ext cx="183241" cy="58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2260575" y="525443"/>
            <a:ext cx="6888660" cy="103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4"/>
          <p:cNvSpPr/>
          <p:nvPr/>
        </p:nvSpPr>
        <p:spPr>
          <a:xfrm>
            <a:off x="1368549" y="1655913"/>
            <a:ext cx="7848872" cy="345638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endParaRPr lang="ru-RU" sz="2400" b="0" strike="noStrike" spc="-1" dirty="0">
              <a:solidFill>
                <a:srgbClr val="3B4555"/>
              </a:solidFill>
              <a:uFill>
                <a:solidFill>
                  <a:srgbClr val="FFFFFF"/>
                </a:solidFill>
              </a:uFill>
              <a:latin typeface="Futura PT Medium"/>
              <a:ea typeface="Times New Roman"/>
            </a:endParaRPr>
          </a:p>
          <a:p>
            <a:pPr algn="just">
              <a:lnSpc>
                <a:spcPct val="100000"/>
              </a:lnSpc>
            </a:pPr>
            <a:endParaRPr lang="ru-RU" sz="2400" spc="-1" dirty="0">
              <a:solidFill>
                <a:srgbClr val="3B4555"/>
              </a:solidFill>
              <a:uFill>
                <a:solidFill>
                  <a:srgbClr val="FFFFFF"/>
                </a:solidFill>
              </a:uFill>
              <a:latin typeface="Futura PT Medium"/>
              <a:ea typeface="Times New Roman"/>
            </a:endParaRPr>
          </a:p>
          <a:p>
            <a:pPr algn="just"/>
            <a:endParaRPr lang="ru-RU" sz="2000" dirty="0"/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00797" y="5597541"/>
            <a:ext cx="4171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B8951-CBFB-4B17-9726-DA71B2BB0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6480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6FF41-5530-45C6-8E22-F997804A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39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179689-97AF-47D6-9ECA-76251D427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522075" cy="64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5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28ADAF-A945-410B-89C7-DE5D76BCE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0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0C36B9-BCE7-4E43-B3DB-4BAF7A6D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22075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73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5317</TotalTime>
  <Words>12</Words>
  <Application>Microsoft Office PowerPoint</Application>
  <PresentationFormat>Произвольный</PresentationFormat>
  <Paragraphs>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Futura PT Medium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Бекбулатов Руслан Михайлович</cp:lastModifiedBy>
  <cp:revision>343</cp:revision>
  <dcterms:created xsi:type="dcterms:W3CDTF">2018-10-19T07:56:24Z</dcterms:created>
  <dcterms:modified xsi:type="dcterms:W3CDTF">2022-08-25T05:10:05Z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