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3688" y="636588"/>
            <a:ext cx="2487612" cy="1722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05" y="296101"/>
            <a:ext cx="7902789" cy="5927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75" y="296101"/>
            <a:ext cx="2405448" cy="31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4" y="1315598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</a:t>
            </a:r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детей 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правила пожарной безопасности следует прививать детям с малых лет!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беды, мы все должны строго следить за тем, чтобы дети не брали в руки спички.;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допускать, чтобы дети пользовались электронагревательными приборами;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малолетние дети, ни в коем случае не оставляйте их дома одних тем более, если топится печь, работает телевизор или другие электроприборы.;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квартире в зоне видимости для детского взгляда должен быть листок с написанными телефонами экстренных служб, позвонив по которым ребенок, попавший в сложную ситуацию, будет сориентирован специалистом службы спасения о дальнейших правильных действиях.;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увидели, что дети самостоятельно разводят костер, играют со спичками и зажигалками, горючими жидкостями, не проходите мимо, не оставайтесь безразличными, остановите 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defRPr/>
            </a:pPr>
            <a:r>
              <a:rPr lang="ru-RU" dirty="0">
                <a:solidFill>
                  <a:srgbClr val="C00000"/>
                </a:solidFill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- Кузбассу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шалость с огнем – частая причина пожаров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328056"/>
            <a:ext cx="729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- маленькая неосторожность может привести к большой беде.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5" y="-61168"/>
            <a:ext cx="1448160" cy="144816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" y="5448312"/>
            <a:ext cx="2337359" cy="131476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046678" y="227773"/>
            <a:ext cx="8583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- Кузбассу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619" y="1090429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населения при лесных пожарах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494" y="1475420"/>
            <a:ext cx="935501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Виновником лесных пожаров чаще всего является человек. Большинство пожаров возникает в результате сельскохозяйственных палов, сжигания мусора, в местах пикников, сбора грибов и ягод, во время охоты, от брошенной горящей спички, непотушенной сигареты. Во время выстрела охотника вылетевший из ружья пыж начинает тлеть, поджигая сухую траву. Не полностью потушенный костер в лесу служит причиной больших последующих бедствий.</a:t>
            </a:r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indent="538163"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пожароопасный период в лесу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запрещается: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азводить </a:t>
            </a:r>
            <a:r>
              <a:rPr lang="ru-RU" sz="1400" dirty="0">
                <a:solidFill>
                  <a:srgbClr val="000000"/>
                </a:solidFill>
              </a:rPr>
              <a:t>костры, использовать мангалы, другие приспособления для приготовления пищи. </a:t>
            </a:r>
            <a:r>
              <a:rPr lang="ru-RU" sz="1400" dirty="0" smtClean="0">
                <a:solidFill>
                  <a:srgbClr val="000000"/>
                </a:solidFill>
              </a:rPr>
              <a:t>Курить</a:t>
            </a:r>
            <a:r>
              <a:rPr lang="ru-RU" sz="1400" dirty="0">
                <a:solidFill>
                  <a:srgbClr val="000000"/>
                </a:solidFill>
              </a:rPr>
              <a:t>, бросать горящие спички, </a:t>
            </a:r>
            <a:r>
              <a:rPr lang="ru-RU" sz="1400" dirty="0" smtClean="0">
                <a:solidFill>
                  <a:srgbClr val="000000"/>
                </a:solidFill>
              </a:rPr>
              <a:t>окурки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Стрелять </a:t>
            </a:r>
            <a:r>
              <a:rPr lang="ru-RU" sz="1400" dirty="0">
                <a:solidFill>
                  <a:srgbClr val="000000"/>
                </a:solidFill>
              </a:rPr>
              <a:t>из оружия, использовать пиротехнические </a:t>
            </a:r>
            <a:r>
              <a:rPr lang="ru-RU" sz="1400" dirty="0" smtClean="0">
                <a:solidFill>
                  <a:srgbClr val="000000"/>
                </a:solidFill>
              </a:rPr>
              <a:t>изделия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в лесу промасленный или пропитанный бензином, керосином или иными горючими веществами обтирочный </a:t>
            </a:r>
            <a:r>
              <a:rPr lang="ru-RU" sz="1400" dirty="0" smtClean="0">
                <a:solidFill>
                  <a:srgbClr val="000000"/>
                </a:solidFill>
              </a:rPr>
              <a:t>материал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Оставлять </a:t>
            </a:r>
            <a:r>
              <a:rPr lang="ru-RU" sz="1400" dirty="0">
                <a:solidFill>
                  <a:srgbClr val="000000"/>
                </a:solidFill>
              </a:rPr>
              <a:t>на освещенной солнцем поляне бутылки, осколки стекла, другой </a:t>
            </a:r>
            <a:r>
              <a:rPr lang="ru-RU" sz="1400" dirty="0" smtClean="0">
                <a:solidFill>
                  <a:srgbClr val="000000"/>
                </a:solidFill>
              </a:rPr>
              <a:t>мусор</a:t>
            </a:r>
            <a:r>
              <a:rPr lang="ru-RU" sz="1400" dirty="0">
                <a:solidFill>
                  <a:srgbClr val="000000"/>
                </a:solidFill>
              </a:rPr>
              <a:t>. </a:t>
            </a:r>
            <a:r>
              <a:rPr lang="ru-RU" sz="1400" dirty="0" smtClean="0">
                <a:solidFill>
                  <a:srgbClr val="000000"/>
                </a:solidFill>
              </a:rPr>
              <a:t>Выжигать </a:t>
            </a:r>
            <a:r>
              <a:rPr lang="ru-RU" sz="1400" dirty="0">
                <a:solidFill>
                  <a:srgbClr val="000000"/>
                </a:solidFill>
              </a:rPr>
              <a:t>траву, а также стерню на </a:t>
            </a:r>
            <a:r>
              <a:rPr lang="ru-RU" sz="1400" dirty="0" smtClean="0">
                <a:solidFill>
                  <a:srgbClr val="000000"/>
                </a:solidFill>
              </a:rPr>
              <a:t>полях.</a:t>
            </a:r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7647" y="3943965"/>
            <a:ext cx="43326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вы обнаружили очаги возгорания, необходимо позвонить в «Службу спасения» по телефону "</a:t>
            </a:r>
            <a:r>
              <a:rPr lang="ru-RU" sz="1400" dirty="0">
                <a:solidFill>
                  <a:srgbClr val="FF0000"/>
                </a:solidFill>
              </a:rPr>
              <a:t>01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" с мобильного "</a:t>
            </a:r>
            <a:r>
              <a:rPr lang="ru-RU" sz="1400" dirty="0">
                <a:solidFill>
                  <a:srgbClr val="FF0000"/>
                </a:solidFill>
              </a:rPr>
              <a:t>112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". Если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пожар низовой или локальный, можно попытаться потушить пламя самостоятельно - сбить его, захлестывая ветками лиственных пород, заливая водой, забрасывая влажным грунтом затаптывая ногами.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193" y="3466912"/>
            <a:ext cx="319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делать, если вы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обнаружили очаг возгорания в лесу?</a:t>
            </a:r>
            <a:r>
              <a:rPr lang="ru-RU" dirty="0" smtClean="0"/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" y="-112197"/>
            <a:ext cx="1448160" cy="144816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TextBox 15"/>
          <p:cNvSpPr txBox="1"/>
          <p:nvPr/>
        </p:nvSpPr>
        <p:spPr>
          <a:xfrm>
            <a:off x="5070016" y="3568690"/>
            <a:ext cx="458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если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нет возможности своими силами справиться с локализацией и тушением пожара: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39590" y="4051687"/>
            <a:ext cx="4723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организуйте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 людей на дорогу или просеку, широкую поляну, к берегу реки или водоема,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поле;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выходите из опасной зоны быстро, перпендикулярно направлению движения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огня;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если невозможно уйти от пожара, войдите в водоем или накройтесь мокрой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одеждой.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93" y="5466569"/>
            <a:ext cx="2341695" cy="131476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1" y="5434957"/>
            <a:ext cx="2386820" cy="134258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1060</Words>
  <Application>Microsoft Office PowerPoint</Application>
  <PresentationFormat>Лист A4 (210x297 мм)</PresentationFormat>
  <Paragraphs>113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GPN</cp:lastModifiedBy>
  <cp:revision>27</cp:revision>
  <cp:lastPrinted>2022-05-31T06:58:23Z</cp:lastPrinted>
  <dcterms:created xsi:type="dcterms:W3CDTF">2016-11-09T06:27:55Z</dcterms:created>
  <dcterms:modified xsi:type="dcterms:W3CDTF">2022-06-23T10:00:34Z</dcterms:modified>
</cp:coreProperties>
</file>